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3" r:id="rId4"/>
    <p:sldId id="260" r:id="rId5"/>
    <p:sldId id="261" r:id="rId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50C7A-62C8-6E8E-E88A-33554CC65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05908-CA15-2AE2-555B-ECF27C83A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71C27-7A46-A6D9-7620-FDE0D73D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BAF0-769E-4678-B9D2-70D5D06EF742}" type="datetimeFigureOut">
              <a:rPr lang="en-NL" smtClean="0"/>
              <a:t>04/22/2024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C4964-9317-5205-7A99-AD046565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7A7A0-1117-217B-D7CC-2694C370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093-DC6C-48FD-8A3A-010BF36876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1502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2D44-077D-D873-4526-6EA33CD2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0C523-D752-A973-F79B-144C9BA91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BE627-EFFB-FF86-C546-AFF0BAF50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BAF0-769E-4678-B9D2-70D5D06EF742}" type="datetimeFigureOut">
              <a:rPr lang="en-NL" smtClean="0"/>
              <a:t>04/22/2024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57F05-6D93-245E-9C19-817FB884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5D64B-33E6-4D7A-1B0B-4DD834AC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093-DC6C-48FD-8A3A-010BF36876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4342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4CC7EB-B33A-051C-3B5C-B67A465989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C2996-B7E3-981C-E5E8-D2DA0CE75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E6D81-47A4-B3E0-8C71-93C2C400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BAF0-769E-4678-B9D2-70D5D06EF742}" type="datetimeFigureOut">
              <a:rPr lang="en-NL" smtClean="0"/>
              <a:t>04/22/2024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699A-6CC9-785E-F1A0-FEACA8B1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ADAEE-8BF7-1E3D-6104-E4935C1B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093-DC6C-48FD-8A3A-010BF36876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1534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F2AEF-6AC9-40CC-F29C-687696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EE4EB-87A1-1728-CE53-123A4374A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65D38-E72D-37E9-470F-7CAA1885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BAF0-769E-4678-B9D2-70D5D06EF742}" type="datetimeFigureOut">
              <a:rPr lang="en-NL" smtClean="0"/>
              <a:t>04/22/2024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24247-8D8B-E6E3-3C12-94DC3A57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158D2-1E89-7CC9-0685-C05CA1D0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093-DC6C-48FD-8A3A-010BF36876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0717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1A1B-CCC8-E194-D779-BD9ABF19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1640-03AE-7460-5F5D-3461D485C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D60E8-5B64-3BD6-B99C-70B657F8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BAF0-769E-4678-B9D2-70D5D06EF742}" type="datetimeFigureOut">
              <a:rPr lang="en-NL" smtClean="0"/>
              <a:t>04/22/2024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B9939-319F-C3DD-C886-FB87F06F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18849-B9D2-214B-3E87-8583206D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093-DC6C-48FD-8A3A-010BF36876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8083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DA42F-D797-7203-06BD-95D5FB1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68446-A06C-1288-D4AD-CC0BDFA81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A800C-F025-6EE9-25B0-3D30E5B9B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84F49-A7AB-D899-6F26-5B59B942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BAF0-769E-4678-B9D2-70D5D06EF742}" type="datetimeFigureOut">
              <a:rPr lang="en-NL" smtClean="0"/>
              <a:t>04/22/2024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F617D-4A5B-F4B9-3C48-0EBDD7DCB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4876E-6109-133C-140C-30CF9A6B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093-DC6C-48FD-8A3A-010BF36876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9230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71A0-7261-B330-B58A-B03E37B12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23ABA-5905-7749-5249-BCA52E5D5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34E7B-9C25-8C2A-2542-E0495BDBC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9EE742-F402-8F49-09D9-AC7B87CE8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92E93-E7CC-406A-AA5C-52AC25DCB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5DE983-7CDB-91A7-69A2-7B27C1555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BAF0-769E-4678-B9D2-70D5D06EF742}" type="datetimeFigureOut">
              <a:rPr lang="en-NL" smtClean="0"/>
              <a:t>04/22/2024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852A22-DD61-BCEF-974F-40986136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7BFA7-F945-15D1-7EEF-0FD1AFBE4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093-DC6C-48FD-8A3A-010BF36876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7235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2F9FB-1212-9F48-D81A-8E9C507A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E4943-8EBA-E49B-91DA-8C072118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BAF0-769E-4678-B9D2-70D5D06EF742}" type="datetimeFigureOut">
              <a:rPr lang="en-NL" smtClean="0"/>
              <a:t>04/22/2024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59A2C-AE47-9BA7-6082-5F2C49A2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BE5D9-1645-5E2C-F57E-16795E34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093-DC6C-48FD-8A3A-010BF36876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0154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F59FC5-8854-A3F6-A771-48978998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BAF0-769E-4678-B9D2-70D5D06EF742}" type="datetimeFigureOut">
              <a:rPr lang="en-NL" smtClean="0"/>
              <a:t>04/22/2024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3A6DA-7988-F30B-2F59-0CDB7B81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14288-0AD5-B22A-5E7B-64451D2D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093-DC6C-48FD-8A3A-010BF36876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9092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BC36B-E6B4-4B36-CFE2-3F79264D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D66B2-77A0-0919-875F-A3F189233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045D0-DADA-FC8A-9896-02769A43E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5B723-2836-79C4-2E41-469653CD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BAF0-769E-4678-B9D2-70D5D06EF742}" type="datetimeFigureOut">
              <a:rPr lang="en-NL" smtClean="0"/>
              <a:t>04/22/2024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766AD-E5E2-6A80-723D-70AB53F49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66EA9-64F0-7799-D5A6-02CDCDAE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093-DC6C-48FD-8A3A-010BF36876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2104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8637-BBF2-4F9E-A3D5-49047D69B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07B3E2-DDE6-78DD-49FE-07CA3FEB1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5CF15-6F3D-8B3F-AFF6-D1DAC59B8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D0E14-3ACC-4227-B9B5-2C0F5069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BAF0-769E-4678-B9D2-70D5D06EF742}" type="datetimeFigureOut">
              <a:rPr lang="en-NL" smtClean="0"/>
              <a:t>04/22/2024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7CC64-477B-9ABB-EC42-AD89AD188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5D514-2103-E189-EA80-F1264AEE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093-DC6C-48FD-8A3A-010BF36876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6683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C97AFC-1CA9-8AD0-0F71-E2A9F1EB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7EB9C-7803-C4F4-EF27-A8B8F51F5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1621B-D1A9-2B4C-719D-4CAE44B69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CBAF0-769E-4678-B9D2-70D5D06EF742}" type="datetimeFigureOut">
              <a:rPr lang="en-NL" smtClean="0"/>
              <a:t>04/22/2024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8E34D-254F-3061-8D7A-012964603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2136B-0900-63CC-95CD-E8A4F43E8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35093-DC6C-48FD-8A3A-010BF36876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2776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88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ECB4-C5C0-693A-05F1-51A24864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21494"/>
            <a:ext cx="10515600" cy="1091488"/>
          </a:xfrm>
        </p:spPr>
        <p:txBody>
          <a:bodyPr/>
          <a:lstStyle/>
          <a:p>
            <a:endParaRPr lang="en-NL" dirty="0">
              <a:solidFill>
                <a:schemeClr val="bg1"/>
              </a:solidFill>
              <a:latin typeface="VAG Rounded" panose="0200040304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2280B-2D5F-AA80-B60E-EBB40F933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39970"/>
            <a:ext cx="10515600" cy="579695"/>
          </a:xfrm>
        </p:spPr>
        <p:txBody>
          <a:bodyPr/>
          <a:lstStyle/>
          <a:p>
            <a:endParaRPr lang="en-NL" dirty="0">
              <a:solidFill>
                <a:schemeClr val="bg1"/>
              </a:solidFill>
              <a:latin typeface="VAG Rounded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4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AA46A-034C-6039-DC1C-B4E7832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0" dirty="0">
                <a:latin typeface="Arial"/>
                <a:cs typeface="Arial" pitchFamily="34"/>
              </a:rPr>
              <a:t>Conflict of Interest Disclosure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07E20-C59C-C34A-24BA-7FEE88AE4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b="1" kern="0" dirty="0"/>
              <a:t>I have no potential conflict of interest to report:</a:t>
            </a:r>
          </a:p>
          <a:p>
            <a:pPr lvl="0"/>
            <a:endParaRPr lang="en-US" b="1" kern="0" dirty="0"/>
          </a:p>
          <a:p>
            <a:pPr marL="0" lvl="0" indent="0">
              <a:buNone/>
            </a:pPr>
            <a:r>
              <a:rPr lang="en-US" b="1" kern="0" dirty="0">
                <a:solidFill>
                  <a:srgbClr val="FF0000"/>
                </a:solidFill>
              </a:rPr>
              <a:t>or</a:t>
            </a:r>
          </a:p>
          <a:p>
            <a:pPr lvl="0"/>
            <a:endParaRPr lang="en-US" b="1" kern="0" dirty="0"/>
          </a:p>
          <a:p>
            <a:pPr marL="0" lvl="0" indent="0">
              <a:buNone/>
            </a:pPr>
            <a:r>
              <a:rPr lang="en-GB" b="1" kern="0" dirty="0"/>
              <a:t>I have the following potential conflict(s) of interest to report</a:t>
            </a:r>
            <a:endParaRPr lang="en-US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27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7B582-1B47-83AB-AEF4-A8065F973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5AF2F-0FC7-98A6-F865-07E736F2D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663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E40F-7770-B6C3-61B5-D239E976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1AFF-D280-6B50-86AF-CBF9C2D96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82860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VAG Rounded</vt:lpstr>
      <vt:lpstr>Office Theme</vt:lpstr>
      <vt:lpstr>PowerPoint Presentation</vt:lpstr>
      <vt:lpstr>PowerPoint Presentation</vt:lpstr>
      <vt:lpstr>Conflict of Interest Disclosure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Elisabeth Hesston</dc:creator>
  <cp:lastModifiedBy>Claudia van Ijzendoorn</cp:lastModifiedBy>
  <cp:revision>3</cp:revision>
  <dcterms:created xsi:type="dcterms:W3CDTF">2023-09-18T07:20:38Z</dcterms:created>
  <dcterms:modified xsi:type="dcterms:W3CDTF">2024-04-22T07:46:21Z</dcterms:modified>
</cp:coreProperties>
</file>